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p:scale>
          <a:sx n="81" d="100"/>
          <a:sy n="81" d="100"/>
        </p:scale>
        <p:origin x="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2025-12-12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42048913A779B4F8E37CEFD1B843769" ma:contentTypeVersion="19" ma:contentTypeDescription="Create a new document." ma:contentTypeScope="" ma:versionID="a7cc0485fff432c0ccc20e0fa282a813">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bce46bb62f2e8250b1ddae30f47c63c3"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Props1.xml><?xml version="1.0" encoding="utf-8"?>
<ds:datastoreItem xmlns:ds="http://schemas.openxmlformats.org/officeDocument/2006/customXml" ds:itemID="{7000F317-5C34-46FA-8997-90B05AB79714}">
  <ds:schemaRefs>
    <ds:schemaRef ds:uri="http://schemas.microsoft.com/sharepoint/v3/contenttype/forms"/>
  </ds:schemaRefs>
</ds:datastoreItem>
</file>

<file path=customXml/itemProps2.xml><?xml version="1.0" encoding="utf-8"?>
<ds:datastoreItem xmlns:ds="http://schemas.openxmlformats.org/officeDocument/2006/customXml" ds:itemID="{7798BAF3-BC5A-48A1-9221-63B16645FA85}"/>
</file>

<file path=customXml/itemProps3.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458663-0282-4c22-ba80-ba14c9ea2238"/>
    <ds:schemaRef ds:uri="48d53ebf-af8e-4d2d-96c8-bf620f29e631"/>
  </ds:schemaRefs>
</ds:datastoreItem>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Frida Bjerke</cp:lastModifiedBy>
  <cp:revision>4</cp:revision>
  <dcterms:created xsi:type="dcterms:W3CDTF">2018-04-24T20:48:37Z</dcterms:created>
  <dcterms:modified xsi:type="dcterms:W3CDTF">2025-12-12T13:01:02Z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